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8" r:id="rId3"/>
    <p:sldId id="257" r:id="rId4"/>
    <p:sldId id="258" r:id="rId5"/>
    <p:sldId id="259" r:id="rId6"/>
    <p:sldId id="260" r:id="rId7"/>
    <p:sldId id="261" r:id="rId8"/>
    <p:sldId id="262" r:id="rId9"/>
    <p:sldId id="269" r:id="rId10"/>
    <p:sldId id="270" r:id="rId11"/>
    <p:sldId id="271" r:id="rId12"/>
    <p:sldId id="273" r:id="rId13"/>
    <p:sldId id="274" r:id="rId14"/>
    <p:sldId id="275" r:id="rId15"/>
    <p:sldId id="266" r:id="rId16"/>
    <p:sldId id="268" r:id="rId17"/>
    <p:sldId id="277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6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B1ACB-C548-45BD-B67E-2FD56F26E6FF}" type="datetimeFigureOut">
              <a:rPr lang="ru-KG" smtClean="0"/>
              <a:t>21.04.2020</a:t>
            </a:fld>
            <a:endParaRPr lang="ru-K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5E70E-1A24-47BA-88E6-3AD176EFDA9E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1465245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B1ACB-C548-45BD-B67E-2FD56F26E6FF}" type="datetimeFigureOut">
              <a:rPr lang="ru-KG" smtClean="0"/>
              <a:t>21.04.2020</a:t>
            </a:fld>
            <a:endParaRPr lang="ru-K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5E70E-1A24-47BA-88E6-3AD176EFDA9E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364336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B1ACB-C548-45BD-B67E-2FD56F26E6FF}" type="datetimeFigureOut">
              <a:rPr lang="ru-KG" smtClean="0"/>
              <a:t>21.04.2020</a:t>
            </a:fld>
            <a:endParaRPr lang="ru-K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5E70E-1A24-47BA-88E6-3AD176EFDA9E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1690175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B1ACB-C548-45BD-B67E-2FD56F26E6FF}" type="datetimeFigureOut">
              <a:rPr lang="ru-KG" smtClean="0"/>
              <a:t>21.04.2020</a:t>
            </a:fld>
            <a:endParaRPr lang="ru-K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5E70E-1A24-47BA-88E6-3AD176EFDA9E}" type="slidenum">
              <a:rPr lang="ru-KG" smtClean="0"/>
              <a:t>‹#›</a:t>
            </a:fld>
            <a:endParaRPr lang="ru-KG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99682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B1ACB-C548-45BD-B67E-2FD56F26E6FF}" type="datetimeFigureOut">
              <a:rPr lang="ru-KG" smtClean="0"/>
              <a:t>21.04.2020</a:t>
            </a:fld>
            <a:endParaRPr lang="ru-K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5E70E-1A24-47BA-88E6-3AD176EFDA9E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4065688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B1ACB-C548-45BD-B67E-2FD56F26E6FF}" type="datetimeFigureOut">
              <a:rPr lang="ru-KG" smtClean="0"/>
              <a:t>21.04.2020</a:t>
            </a:fld>
            <a:endParaRPr lang="ru-KG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5E70E-1A24-47BA-88E6-3AD176EFDA9E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28063151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B1ACB-C548-45BD-B67E-2FD56F26E6FF}" type="datetimeFigureOut">
              <a:rPr lang="ru-KG" smtClean="0"/>
              <a:t>21.04.2020</a:t>
            </a:fld>
            <a:endParaRPr lang="ru-KG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5E70E-1A24-47BA-88E6-3AD176EFDA9E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337443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B1ACB-C548-45BD-B67E-2FD56F26E6FF}" type="datetimeFigureOut">
              <a:rPr lang="ru-KG" smtClean="0"/>
              <a:t>21.04.2020</a:t>
            </a:fld>
            <a:endParaRPr lang="ru-K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5E70E-1A24-47BA-88E6-3AD176EFDA9E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1816355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B1ACB-C548-45BD-B67E-2FD56F26E6FF}" type="datetimeFigureOut">
              <a:rPr lang="ru-KG" smtClean="0"/>
              <a:t>21.04.2020</a:t>
            </a:fld>
            <a:endParaRPr lang="ru-K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5E70E-1A24-47BA-88E6-3AD176EFDA9E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3589185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B1ACB-C548-45BD-B67E-2FD56F26E6FF}" type="datetimeFigureOut">
              <a:rPr lang="ru-KG" smtClean="0"/>
              <a:t>21.04.2020</a:t>
            </a:fld>
            <a:endParaRPr lang="ru-K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5E70E-1A24-47BA-88E6-3AD176EFDA9E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702508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B1ACB-C548-45BD-B67E-2FD56F26E6FF}" type="datetimeFigureOut">
              <a:rPr lang="ru-KG" smtClean="0"/>
              <a:t>21.04.2020</a:t>
            </a:fld>
            <a:endParaRPr lang="ru-K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5E70E-1A24-47BA-88E6-3AD176EFDA9E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860899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B1ACB-C548-45BD-B67E-2FD56F26E6FF}" type="datetimeFigureOut">
              <a:rPr lang="ru-KG" smtClean="0"/>
              <a:t>21.04.2020</a:t>
            </a:fld>
            <a:endParaRPr lang="ru-K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5E70E-1A24-47BA-88E6-3AD176EFDA9E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1459310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B1ACB-C548-45BD-B67E-2FD56F26E6FF}" type="datetimeFigureOut">
              <a:rPr lang="ru-KG" smtClean="0"/>
              <a:t>21.04.2020</a:t>
            </a:fld>
            <a:endParaRPr lang="ru-K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5E70E-1A24-47BA-88E6-3AD176EFDA9E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3882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B1ACB-C548-45BD-B67E-2FD56F26E6FF}" type="datetimeFigureOut">
              <a:rPr lang="ru-KG" smtClean="0"/>
              <a:t>21.04.2020</a:t>
            </a:fld>
            <a:endParaRPr lang="ru-KG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5E70E-1A24-47BA-88E6-3AD176EFDA9E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817288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B1ACB-C548-45BD-B67E-2FD56F26E6FF}" type="datetimeFigureOut">
              <a:rPr lang="ru-KG" smtClean="0"/>
              <a:t>21.04.2020</a:t>
            </a:fld>
            <a:endParaRPr lang="ru-KG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5E70E-1A24-47BA-88E6-3AD176EFDA9E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1982105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B1ACB-C548-45BD-B67E-2FD56F26E6FF}" type="datetimeFigureOut">
              <a:rPr lang="ru-KG" smtClean="0"/>
              <a:t>21.04.2020</a:t>
            </a:fld>
            <a:endParaRPr lang="ru-KG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5E70E-1A24-47BA-88E6-3AD176EFDA9E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766608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B1ACB-C548-45BD-B67E-2FD56F26E6FF}" type="datetimeFigureOut">
              <a:rPr lang="ru-KG" smtClean="0"/>
              <a:t>21.04.2020</a:t>
            </a:fld>
            <a:endParaRPr lang="ru-K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5E70E-1A24-47BA-88E6-3AD176EFDA9E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3857768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F0B1ACB-C548-45BD-B67E-2FD56F26E6FF}" type="datetimeFigureOut">
              <a:rPr lang="ru-KG" smtClean="0"/>
              <a:t>21.04.2020</a:t>
            </a:fld>
            <a:endParaRPr lang="ru-K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K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5E70E-1A24-47BA-88E6-3AD176EFDA9E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30935666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B025234-53F2-42C1-80F6-D518CE05E298}"/>
              </a:ext>
            </a:extLst>
          </p:cNvPr>
          <p:cNvSpPr txBox="1">
            <a:spLocks/>
          </p:cNvSpPr>
          <p:nvPr/>
        </p:nvSpPr>
        <p:spPr>
          <a:xfrm>
            <a:off x="1307355" y="1600200"/>
            <a:ext cx="8825658" cy="33295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/>
              <a:t>Самостоятельные упражнения дома</a:t>
            </a:r>
            <a:endParaRPr lang="ru-KG" dirty="0"/>
          </a:p>
        </p:txBody>
      </p:sp>
    </p:spTree>
    <p:extLst>
      <p:ext uri="{BB962C8B-B14F-4D97-AF65-F5344CB8AC3E}">
        <p14:creationId xmlns:p14="http://schemas.microsoft.com/office/powerpoint/2010/main" val="1870478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8E44A-C1A5-4C02-8787-E8390420F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9841" y="427551"/>
            <a:ext cx="4789954" cy="1400530"/>
          </a:xfrm>
        </p:spPr>
        <p:txBody>
          <a:bodyPr/>
          <a:lstStyle/>
          <a:p>
            <a:r>
              <a:rPr lang="ru-RU" dirty="0"/>
              <a:t>12 повторений</a:t>
            </a:r>
            <a:endParaRPr lang="ru-KG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28613E-B367-48AE-A8B5-53D2C71B2C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3" y="0"/>
            <a:ext cx="5566187" cy="6858000"/>
          </a:xfrm>
        </p:spPr>
      </p:pic>
    </p:spTree>
    <p:extLst>
      <p:ext uri="{BB962C8B-B14F-4D97-AF65-F5344CB8AC3E}">
        <p14:creationId xmlns:p14="http://schemas.microsoft.com/office/powerpoint/2010/main" val="3741522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C2F53-F60B-4CD3-A0FF-4308EB173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0059" y="427552"/>
            <a:ext cx="5257458" cy="1400530"/>
          </a:xfrm>
        </p:spPr>
        <p:txBody>
          <a:bodyPr/>
          <a:lstStyle/>
          <a:p>
            <a:r>
              <a:rPr lang="ru-RU" dirty="0"/>
              <a:t>12 повторений</a:t>
            </a:r>
            <a:endParaRPr lang="ru-KG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F8CCF7-7DF6-4B4C-99C2-252FCD332A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70058" cy="6858000"/>
          </a:xfrm>
        </p:spPr>
      </p:pic>
    </p:spTree>
    <p:extLst>
      <p:ext uri="{BB962C8B-B14F-4D97-AF65-F5344CB8AC3E}">
        <p14:creationId xmlns:p14="http://schemas.microsoft.com/office/powerpoint/2010/main" val="3139597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B8F24-15AC-4DA6-838F-CB501050E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803" y="276549"/>
            <a:ext cx="4286616" cy="1400530"/>
          </a:xfrm>
        </p:spPr>
        <p:txBody>
          <a:bodyPr/>
          <a:lstStyle/>
          <a:p>
            <a:r>
              <a:rPr lang="ru-RU" dirty="0"/>
              <a:t>16 повторений</a:t>
            </a:r>
            <a:endParaRPr lang="ru-KG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58DCB3-6C4C-44D2-8F11-213F816AAB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48803" cy="6858000"/>
          </a:xfrm>
        </p:spPr>
      </p:pic>
    </p:spTree>
    <p:extLst>
      <p:ext uri="{BB962C8B-B14F-4D97-AF65-F5344CB8AC3E}">
        <p14:creationId xmlns:p14="http://schemas.microsoft.com/office/powerpoint/2010/main" val="925792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869C7-7A83-4D76-B194-2B7F27B28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2197" y="326883"/>
            <a:ext cx="4303394" cy="1400530"/>
          </a:xfrm>
        </p:spPr>
        <p:txBody>
          <a:bodyPr/>
          <a:lstStyle/>
          <a:p>
            <a:r>
              <a:rPr lang="ru-RU" dirty="0"/>
              <a:t>12 повторений</a:t>
            </a:r>
            <a:endParaRPr lang="ru-KG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0D0D2E-6365-4B60-A690-31AFB8FE15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92197" cy="6858000"/>
          </a:xfrm>
        </p:spPr>
      </p:pic>
    </p:spTree>
    <p:extLst>
      <p:ext uri="{BB962C8B-B14F-4D97-AF65-F5344CB8AC3E}">
        <p14:creationId xmlns:p14="http://schemas.microsoft.com/office/powerpoint/2010/main" val="4020796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8B143-4CC8-42A8-9DE9-3374195EF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7461" y="477885"/>
            <a:ext cx="3523217" cy="1400530"/>
          </a:xfrm>
        </p:spPr>
        <p:txBody>
          <a:bodyPr/>
          <a:lstStyle/>
          <a:p>
            <a:r>
              <a:rPr lang="ru-RU" dirty="0"/>
              <a:t>30 секунд</a:t>
            </a:r>
            <a:endParaRPr lang="ru-KG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431F39-377E-4A5E-9936-BF63890A8B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19553" cy="6858000"/>
          </a:xfrm>
        </p:spPr>
      </p:pic>
    </p:spTree>
    <p:extLst>
      <p:ext uri="{BB962C8B-B14F-4D97-AF65-F5344CB8AC3E}">
        <p14:creationId xmlns:p14="http://schemas.microsoft.com/office/powerpoint/2010/main" val="1691400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F5393-34F5-4178-AEEC-EC13D3938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665" y="477885"/>
            <a:ext cx="4261449" cy="1400530"/>
          </a:xfrm>
        </p:spPr>
        <p:txBody>
          <a:bodyPr/>
          <a:lstStyle/>
          <a:p>
            <a:r>
              <a:rPr lang="ru-RU" dirty="0"/>
              <a:t>30 секунд</a:t>
            </a:r>
            <a:endParaRPr lang="ru-KG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0B9946-E6A5-48FB-95D1-E86306F33F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2" y="0"/>
            <a:ext cx="5589651" cy="6858000"/>
          </a:xfrm>
        </p:spPr>
      </p:pic>
    </p:spTree>
    <p:extLst>
      <p:ext uri="{BB962C8B-B14F-4D97-AF65-F5344CB8AC3E}">
        <p14:creationId xmlns:p14="http://schemas.microsoft.com/office/powerpoint/2010/main" val="425601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7328A-15CA-4CCB-8FE8-D6DE9FCEA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898" y="357931"/>
            <a:ext cx="3539995" cy="1400530"/>
          </a:xfrm>
        </p:spPr>
        <p:txBody>
          <a:bodyPr/>
          <a:lstStyle/>
          <a:p>
            <a:r>
              <a:rPr lang="ru-RU" dirty="0"/>
              <a:t>30 секунд</a:t>
            </a:r>
            <a:endParaRPr lang="ru-KG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7C3CA4-6F8D-4445-A679-F8DC043C3B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1" y="0"/>
            <a:ext cx="4994246" cy="6827508"/>
          </a:xfrm>
        </p:spPr>
      </p:pic>
    </p:spTree>
    <p:extLst>
      <p:ext uri="{BB962C8B-B14F-4D97-AF65-F5344CB8AC3E}">
        <p14:creationId xmlns:p14="http://schemas.microsoft.com/office/powerpoint/2010/main" val="3975749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7328A-15CA-4CCB-8FE8-D6DE9FCEA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239" y="341153"/>
            <a:ext cx="3539995" cy="1400530"/>
          </a:xfrm>
        </p:spPr>
        <p:txBody>
          <a:bodyPr/>
          <a:lstStyle/>
          <a:p>
            <a:r>
              <a:rPr lang="ru-RU" dirty="0"/>
              <a:t>30 секунд</a:t>
            </a:r>
            <a:endParaRPr lang="ru-KG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D47BF7E-8D63-497E-A780-7972D71670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70507" cy="6858000"/>
          </a:xfrm>
        </p:spPr>
      </p:pic>
    </p:spTree>
    <p:extLst>
      <p:ext uri="{BB962C8B-B14F-4D97-AF65-F5344CB8AC3E}">
        <p14:creationId xmlns:p14="http://schemas.microsoft.com/office/powerpoint/2010/main" val="2421544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_20200421_214216">
            <a:hlinkClick r:id="" action="ppaction://media"/>
            <a:extLst>
              <a:ext uri="{FF2B5EF4-FFF2-40B4-BE49-F238E27FC236}">
                <a16:creationId xmlns:a16="http://schemas.microsoft.com/office/drawing/2014/main" id="{74ACF46A-1EF1-43C4-BCA7-FFE4A169544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2312194" y="1331119"/>
            <a:ext cx="6858000" cy="4195762"/>
          </a:xfrm>
        </p:spPr>
      </p:pic>
    </p:spTree>
    <p:extLst>
      <p:ext uri="{BB962C8B-B14F-4D97-AF65-F5344CB8AC3E}">
        <p14:creationId xmlns:p14="http://schemas.microsoft.com/office/powerpoint/2010/main" val="170548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C34E7-E78D-452D-AD28-F4E501030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6095" y="477884"/>
            <a:ext cx="5082663" cy="1400530"/>
          </a:xfrm>
        </p:spPr>
        <p:txBody>
          <a:bodyPr/>
          <a:lstStyle/>
          <a:p>
            <a:r>
              <a:rPr lang="en-US" dirty="0"/>
              <a:t>10 </a:t>
            </a:r>
            <a:r>
              <a:rPr lang="ru-RU" dirty="0"/>
              <a:t>повторений</a:t>
            </a:r>
            <a:endParaRPr lang="ru-KG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C44CC9-335F-4E26-ABA0-FDAE55D673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6" y="0"/>
            <a:ext cx="5143499" cy="6858000"/>
          </a:xfrm>
        </p:spPr>
      </p:pic>
    </p:spTree>
    <p:extLst>
      <p:ext uri="{BB962C8B-B14F-4D97-AF65-F5344CB8AC3E}">
        <p14:creationId xmlns:p14="http://schemas.microsoft.com/office/powerpoint/2010/main" val="1020187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8E44A-C1A5-4C02-8787-E8390420F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9841" y="427551"/>
            <a:ext cx="4789954" cy="1400530"/>
          </a:xfrm>
        </p:spPr>
        <p:txBody>
          <a:bodyPr/>
          <a:lstStyle/>
          <a:p>
            <a:r>
              <a:rPr lang="ru-RU" dirty="0"/>
              <a:t>12 повторений</a:t>
            </a:r>
            <a:endParaRPr lang="ru-KG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28613E-B367-48AE-A8B5-53D2C71B2C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3" y="0"/>
            <a:ext cx="5566187" cy="6858000"/>
          </a:xfrm>
        </p:spPr>
      </p:pic>
    </p:spTree>
    <p:extLst>
      <p:ext uri="{BB962C8B-B14F-4D97-AF65-F5344CB8AC3E}">
        <p14:creationId xmlns:p14="http://schemas.microsoft.com/office/powerpoint/2010/main" val="889522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C2F53-F60B-4CD3-A0FF-4308EB173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0059" y="427552"/>
            <a:ext cx="5257458" cy="1400530"/>
          </a:xfrm>
        </p:spPr>
        <p:txBody>
          <a:bodyPr/>
          <a:lstStyle/>
          <a:p>
            <a:r>
              <a:rPr lang="ru-RU" dirty="0"/>
              <a:t>12 повторений</a:t>
            </a:r>
            <a:endParaRPr lang="ru-KG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F8CCF7-7DF6-4B4C-99C2-252FCD332A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70058" cy="6858000"/>
          </a:xfrm>
        </p:spPr>
      </p:pic>
    </p:spTree>
    <p:extLst>
      <p:ext uri="{BB962C8B-B14F-4D97-AF65-F5344CB8AC3E}">
        <p14:creationId xmlns:p14="http://schemas.microsoft.com/office/powerpoint/2010/main" val="300378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B8F24-15AC-4DA6-838F-CB501050E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803" y="276549"/>
            <a:ext cx="4286616" cy="1400530"/>
          </a:xfrm>
        </p:spPr>
        <p:txBody>
          <a:bodyPr/>
          <a:lstStyle/>
          <a:p>
            <a:r>
              <a:rPr lang="ru-RU" dirty="0"/>
              <a:t>16 повторений</a:t>
            </a:r>
            <a:endParaRPr lang="ru-KG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58DCB3-6C4C-44D2-8F11-213F816AAB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48803" cy="6858000"/>
          </a:xfrm>
        </p:spPr>
      </p:pic>
    </p:spTree>
    <p:extLst>
      <p:ext uri="{BB962C8B-B14F-4D97-AF65-F5344CB8AC3E}">
        <p14:creationId xmlns:p14="http://schemas.microsoft.com/office/powerpoint/2010/main" val="1163479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869C7-7A83-4D76-B194-2B7F27B28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2197" y="326883"/>
            <a:ext cx="4303394" cy="1400530"/>
          </a:xfrm>
        </p:spPr>
        <p:txBody>
          <a:bodyPr/>
          <a:lstStyle/>
          <a:p>
            <a:r>
              <a:rPr lang="ru-RU" dirty="0"/>
              <a:t>12 повторений</a:t>
            </a:r>
            <a:endParaRPr lang="ru-KG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0D0D2E-6365-4B60-A690-31AFB8FE15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92197" cy="6858000"/>
          </a:xfrm>
        </p:spPr>
      </p:pic>
    </p:spTree>
    <p:extLst>
      <p:ext uri="{BB962C8B-B14F-4D97-AF65-F5344CB8AC3E}">
        <p14:creationId xmlns:p14="http://schemas.microsoft.com/office/powerpoint/2010/main" val="3397283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8B143-4CC8-42A8-9DE9-3374195EF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7461" y="477885"/>
            <a:ext cx="3523217" cy="1400530"/>
          </a:xfrm>
        </p:spPr>
        <p:txBody>
          <a:bodyPr/>
          <a:lstStyle/>
          <a:p>
            <a:r>
              <a:rPr lang="ru-RU" dirty="0"/>
              <a:t>30 секунд</a:t>
            </a:r>
            <a:endParaRPr lang="ru-KG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431F39-377E-4A5E-9936-BF63890A8B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19553" cy="6858000"/>
          </a:xfrm>
        </p:spPr>
      </p:pic>
    </p:spTree>
    <p:extLst>
      <p:ext uri="{BB962C8B-B14F-4D97-AF65-F5344CB8AC3E}">
        <p14:creationId xmlns:p14="http://schemas.microsoft.com/office/powerpoint/2010/main" val="1764786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C34E7-E78D-452D-AD28-F4E501030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6095" y="477884"/>
            <a:ext cx="5082663" cy="1400530"/>
          </a:xfrm>
        </p:spPr>
        <p:txBody>
          <a:bodyPr/>
          <a:lstStyle/>
          <a:p>
            <a:r>
              <a:rPr lang="en-US" dirty="0"/>
              <a:t>10 </a:t>
            </a:r>
            <a:r>
              <a:rPr lang="ru-RU" dirty="0"/>
              <a:t>повторений</a:t>
            </a:r>
            <a:endParaRPr lang="ru-KG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C44CC9-335F-4E26-ABA0-FDAE55D673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6" y="0"/>
            <a:ext cx="5143499" cy="6858000"/>
          </a:xfrm>
        </p:spPr>
      </p:pic>
    </p:spTree>
    <p:extLst>
      <p:ext uri="{BB962C8B-B14F-4D97-AF65-F5344CB8AC3E}">
        <p14:creationId xmlns:p14="http://schemas.microsoft.com/office/powerpoint/2010/main" val="13102558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39</TotalTime>
  <Words>33</Words>
  <Application>Microsoft Office PowerPoint</Application>
  <PresentationFormat>Widescreen</PresentationFormat>
  <Paragraphs>16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Century Gothic</vt:lpstr>
      <vt:lpstr>Wingdings 3</vt:lpstr>
      <vt:lpstr>Ion</vt:lpstr>
      <vt:lpstr>PowerPoint Presentation</vt:lpstr>
      <vt:lpstr>PowerPoint Presentation</vt:lpstr>
      <vt:lpstr>10 повторений</vt:lpstr>
      <vt:lpstr>12 повторений</vt:lpstr>
      <vt:lpstr>12 повторений</vt:lpstr>
      <vt:lpstr>16 повторений</vt:lpstr>
      <vt:lpstr>12 повторений</vt:lpstr>
      <vt:lpstr>30 секунд</vt:lpstr>
      <vt:lpstr>10 повторений</vt:lpstr>
      <vt:lpstr>12 повторений</vt:lpstr>
      <vt:lpstr>12 повторений</vt:lpstr>
      <vt:lpstr>16 повторений</vt:lpstr>
      <vt:lpstr>12 повторений</vt:lpstr>
      <vt:lpstr>30 секунд</vt:lpstr>
      <vt:lpstr>30 секунд</vt:lpstr>
      <vt:lpstr>30 секунд</vt:lpstr>
      <vt:lpstr>30 секунд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Kakentow</dc:creator>
  <cp:lastModifiedBy>Дамиров Илиан</cp:lastModifiedBy>
  <cp:revision>4</cp:revision>
  <dcterms:created xsi:type="dcterms:W3CDTF">2020-04-03T08:28:17Z</dcterms:created>
  <dcterms:modified xsi:type="dcterms:W3CDTF">2020-04-21T15:48:13Z</dcterms:modified>
</cp:coreProperties>
</file>